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r>
              <a:rPr lang="kk-KZ" dirty="0" smtClean="0"/>
              <a:t>Өсімдіктерге байланысты биологиялық қауіпсіздік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506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bukunova\Desktop\2019 сабак\ОББ\слайд\slide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00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bukunova\Desktop\2019 сабак\ОББ\слайд\slide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63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bukunova\Desktop\2019 сабак\ОББ\слайд\slide-2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41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bukunova\Desktop\2019 сабак\ОББ\слайд\slide-3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7" y="1600200"/>
            <a:ext cx="604248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641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C:\Users\abukunova\Desktop\2019 сабак\ОББ\слайд\slid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1243013"/>
            <a:ext cx="6242050" cy="467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bukunova\Desktop\2019 сабак\ОББ\слайд\slide-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1243013"/>
            <a:ext cx="6242050" cy="467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bukunova\Desktop\2019 сабак\ОББ\слайд\slide-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1243013"/>
            <a:ext cx="6242050" cy="467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bukunova\Desktop\2019 сабак\ОББ\слайд\slide-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43013"/>
            <a:ext cx="7848872" cy="467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6926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Экран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Альмира Букунова</dc:creator>
  <cp:lastModifiedBy>Альмира Букунова(Заведущий кафедрой БЖиООС)</cp:lastModifiedBy>
  <cp:revision>1</cp:revision>
  <dcterms:created xsi:type="dcterms:W3CDTF">2019-11-14T07:17:25Z</dcterms:created>
  <dcterms:modified xsi:type="dcterms:W3CDTF">2019-11-14T07:20:15Z</dcterms:modified>
</cp:coreProperties>
</file>